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7385CAE-646C-4F1E-BD13-EC1191DC0020}" type="datetimeFigureOut">
              <a:rPr lang="fa-IR" smtClean="0"/>
              <a:t>1437/01/15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B915749-E6F5-4852-8C86-94493FC3955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13718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5749-E6F5-4852-8C86-94493FC3955D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28581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10/28/2015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-180528" y="-30480"/>
            <a:ext cx="9396536" cy="692696"/>
          </a:xfrm>
        </p:spPr>
        <p:txBody>
          <a:bodyPr/>
          <a:lstStyle/>
          <a:p>
            <a:pPr algn="r" rtl="1">
              <a:lnSpc>
                <a:spcPct val="100000"/>
              </a:lnSpc>
            </a:pPr>
            <a:r>
              <a:rPr lang="fa-IR" sz="2400" dirty="0" smtClean="0">
                <a:solidFill>
                  <a:srgbClr val="FF0000"/>
                </a:solidFill>
                <a:effectLst>
                  <a:glow rad="101600">
                    <a:schemeClr val="bg2">
                      <a:lumMod val="10000"/>
                      <a:alpha val="60000"/>
                    </a:schemeClr>
                  </a:glow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انجمن علمی  پژوهشگری و  کانون علمی پژوهشی بسیج برگزار میکنند:</a:t>
            </a:r>
            <a:endParaRPr lang="en-US" sz="2400" dirty="0">
              <a:solidFill>
                <a:srgbClr val="FF0000"/>
              </a:solidFill>
              <a:effectLst>
                <a:glow rad="101600">
                  <a:schemeClr val="bg2">
                    <a:lumMod val="10000"/>
                    <a:alpha val="60000"/>
                  </a:schemeClr>
                </a:glow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58424" y="908719"/>
            <a:ext cx="4536504" cy="113877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rtl="1"/>
            <a:r>
              <a:rPr lang="fa-IR" sz="4400" b="1" spc="150" dirty="0" smtClean="0">
                <a:ln w="11430"/>
                <a:solidFill>
                  <a:srgbClr val="F8F8F8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اولین همایش نانو</a:t>
            </a:r>
          </a:p>
          <a:p>
            <a:pPr algn="r" rtl="1"/>
            <a:r>
              <a:rPr lang="fa-IR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a-IR" sz="2400" b="1" spc="150" dirty="0" smtClean="0">
                <a:ln w="11430"/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ویژه دانشجویان ورودی 94</a:t>
            </a:r>
            <a:endParaRPr lang="en-US" sz="2400" b="1" spc="150" dirty="0">
              <a:ln w="11430"/>
              <a:solidFill>
                <a:srgbClr val="FFFF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43144" y="1844824"/>
            <a:ext cx="45365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محتوا:</a:t>
            </a:r>
          </a:p>
          <a:p>
            <a:pPr marL="342900" indent="-342900" algn="r" rtl="1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نانو چست؟</a:t>
            </a:r>
          </a:p>
          <a:p>
            <a:pPr marL="342900" indent="-342900" algn="r" rtl="1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چگونه طبیعت از نانو ساختاری بهره برده است؟</a:t>
            </a:r>
          </a:p>
          <a:p>
            <a:pPr marL="342900" indent="-342900" algn="r" rtl="1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چگونه انسان از نانو ساختاری الهام گرفته است؟</a:t>
            </a:r>
          </a:p>
          <a:p>
            <a:pPr marL="342900" indent="-342900" algn="r" rtl="1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دست آورد های  دانشمندان در عرصه نانو</a:t>
            </a:r>
          </a:p>
          <a:p>
            <a:pPr marL="342900" indent="-342900" algn="r" rtl="1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ایده هایی از نانو برای آینده</a:t>
            </a:r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342900" indent="-342900" algn="r" rtl="1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کلیپ و </a:t>
            </a:r>
            <a:r>
              <a:rPr lang="fa-IR" sz="2000" b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تصاویر مرتبط با نانو</a:t>
            </a:r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342900" indent="-342900" algn="r" rtl="1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82736" y="5338009"/>
            <a:ext cx="3912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مکان: سالن اجتماعات</a:t>
            </a:r>
          </a:p>
          <a:p>
            <a:pPr algn="r" rtl="1">
              <a:lnSpc>
                <a:spcPct val="150000"/>
              </a:lnSpc>
            </a:pPr>
            <a:r>
              <a:rPr lang="fa-IR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زمان: شنبه،  94/8/9</a:t>
            </a:r>
            <a:r>
              <a:rPr lang="fa-IR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، </a:t>
            </a:r>
            <a:r>
              <a:rPr lang="fa-IR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ساعت </a:t>
            </a:r>
            <a:r>
              <a:rPr lang="fa-IR" sz="2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19:30 </a:t>
            </a:r>
            <a:endParaRPr lang="en-US" sz="2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 rot="19975936">
            <a:off x="85511" y="2006122"/>
            <a:ext cx="4949227" cy="52322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/>
            <a:r>
              <a:rPr lang="fa-I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مجریان: فاطمه جوکار و مرضیه میراب</a:t>
            </a: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H:\دانشگاه_فرهنگیان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13" y="3957003"/>
            <a:ext cx="539750" cy="87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:\12995-4739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41" y="4973030"/>
            <a:ext cx="523022" cy="729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hp\Desktop\logo2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04" y="5815142"/>
            <a:ext cx="503259" cy="825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24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79</TotalTime>
  <Words>81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Executive</vt:lpstr>
      <vt:lpstr>انجمن علمی  پژوهشگری و  کانون علمی پژوهشی بسیج برگزار میکنند: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انجمن علمی  پژوهشگری و  کانون علمی پژوهشی بسیج برگزار میکند:</dc:title>
  <dc:creator>Fatemeh</dc:creator>
  <cp:lastModifiedBy>markaz</cp:lastModifiedBy>
  <cp:revision>10</cp:revision>
  <cp:lastPrinted>2015-10-28T05:01:38Z</cp:lastPrinted>
  <dcterms:created xsi:type="dcterms:W3CDTF">2015-10-24T16:56:43Z</dcterms:created>
  <dcterms:modified xsi:type="dcterms:W3CDTF">2015-10-28T05:03:39Z</dcterms:modified>
</cp:coreProperties>
</file>